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30601-049D-44EF-AAE8-C305A14F1118}" type="datetimeFigureOut">
              <a:rPr lang="en-US" smtClean="0"/>
              <a:pPr/>
              <a:t>12/26/2009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05FD0-A3E9-4958-9762-43B1325D518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5FD0-A3E9-4958-9762-43B1325D5180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5FD0-A3E9-4958-9762-43B1325D5180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5FD0-A3E9-4958-9762-43B1325D5180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5FD0-A3E9-4958-9762-43B1325D5180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5FD0-A3E9-4958-9762-43B1325D5180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5FD0-A3E9-4958-9762-43B1325D5180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5FD0-A3E9-4958-9762-43B1325D5180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5FD0-A3E9-4958-9762-43B1325D5180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5FD0-A3E9-4958-9762-43B1325D5180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5FD0-A3E9-4958-9762-43B1325D5180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5FD0-A3E9-4958-9762-43B1325D5180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5FD0-A3E9-4958-9762-43B1325D5180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5FD0-A3E9-4958-9762-43B1325D5180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5FD0-A3E9-4958-9762-43B1325D5180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5FD0-A3E9-4958-9762-43B1325D5180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05FD0-A3E9-4958-9762-43B1325D5180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576F-2053-4A37-A186-73250CE79896}" type="datetime1">
              <a:rPr lang="en-US" smtClean="0"/>
              <a:t>12/26/2009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84D1-B49A-4CF7-BA3D-C863955634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718A-E637-477D-8E36-C89398EE7326}" type="datetime1">
              <a:rPr lang="en-US" smtClean="0"/>
              <a:t>12/26/2009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84D1-B49A-4CF7-BA3D-C863955634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05F3-F53D-4B58-8E2B-A6194F6A6EC2}" type="datetime1">
              <a:rPr lang="en-US" smtClean="0"/>
              <a:t>12/26/2009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84D1-B49A-4CF7-BA3D-C863955634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349-43D4-4011-8F19-029320085F85}" type="datetime1">
              <a:rPr lang="en-US" smtClean="0"/>
              <a:t>12/26/2009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84D1-B49A-4CF7-BA3D-C863955634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271A-E046-4FE9-874A-F33A4E5C9780}" type="datetime1">
              <a:rPr lang="en-US" smtClean="0"/>
              <a:t>12/26/2009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84D1-B49A-4CF7-BA3D-C863955634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B6AF-5896-4664-8827-73B19D874284}" type="datetime1">
              <a:rPr lang="en-US" smtClean="0"/>
              <a:t>12/26/2009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84D1-B49A-4CF7-BA3D-C863955634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23A6-FE31-43F0-B80E-E50FB294B52D}" type="datetime1">
              <a:rPr lang="en-US" smtClean="0"/>
              <a:t>12/26/2009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84D1-B49A-4CF7-BA3D-C863955634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52457-64A9-49DD-BF64-BB29367C10F6}" type="datetime1">
              <a:rPr lang="en-US" smtClean="0"/>
              <a:t>12/26/2009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84D1-B49A-4CF7-BA3D-C863955634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AF15-E538-43A5-815A-5EC9E54E5684}" type="datetime1">
              <a:rPr lang="en-US" smtClean="0"/>
              <a:t>12/26/2009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84D1-B49A-4CF7-BA3D-C863955634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07CC3-0A57-43F1-B02B-5C39849FD668}" type="datetime1">
              <a:rPr lang="en-US" smtClean="0"/>
              <a:t>12/26/2009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84D1-B49A-4CF7-BA3D-C863955634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4CB9-02B5-4245-A149-53F254191542}" type="datetime1">
              <a:rPr lang="en-US" smtClean="0"/>
              <a:t>12/26/2009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84D1-B49A-4CF7-BA3D-C8639556340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C956-D7F2-463B-BC5D-9127F793AFF5}" type="datetime1">
              <a:rPr lang="en-US" smtClean="0"/>
              <a:t>12/26/2009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www.schoolofeducators.com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84D1-B49A-4CF7-BA3D-C8639556340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5500726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Recognizing Children with Special Needs </a:t>
            </a:r>
            <a:br>
              <a:rPr lang="en-US" sz="6600" b="1" dirty="0" smtClean="0"/>
            </a:br>
            <a:r>
              <a:rPr lang="en-US" sz="6600" b="1" dirty="0" smtClean="0"/>
              <a:t>(Disabilities)</a:t>
            </a:r>
            <a:endParaRPr lang="en-IN" sz="6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15082"/>
            <a:ext cx="2895600" cy="506393"/>
          </a:xfrm>
        </p:spPr>
        <p:txBody>
          <a:bodyPr/>
          <a:lstStyle/>
          <a:p>
            <a:r>
              <a:rPr lang="en-IN" dirty="0" smtClean="0"/>
              <a:t>www.schoolofeducators.com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28604"/>
            <a:ext cx="771530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57166"/>
            <a:ext cx="7929618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Recognizing Physical Difficulties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500174"/>
            <a:ext cx="71438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571472" y="0"/>
          <a:ext cx="7786710" cy="6572272"/>
        </p:xfrm>
        <a:graphic>
          <a:graphicData uri="http://schemas.openxmlformats.org/presentationml/2006/ole">
            <p:oleObj spid="_x0000_s34817" name="Slide" r:id="rId4" imgW="4160393" imgH="3119546" progId="PowerPoint.Slide.8">
              <p:embed/>
            </p:oleObj>
          </a:graphicData>
        </a:graphic>
      </p:graphicFrame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2543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7166"/>
            <a:ext cx="857256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71480"/>
            <a:ext cx="8072494" cy="518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Thank You</a:t>
            </a:r>
            <a:endParaRPr lang="en-IN" sz="6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869947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Recognizing Emotional and Behaviour Difficulties</a:t>
            </a:r>
            <a:r>
              <a:rPr lang="en-IN" sz="3200" b="1" dirty="0" smtClean="0"/>
              <a:t/>
            </a:r>
            <a:br>
              <a:rPr lang="en-IN" sz="3200" b="1" dirty="0" smtClean="0"/>
            </a:br>
            <a:endParaRPr lang="en-I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067188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142984"/>
            <a:ext cx="835824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0"/>
            <a:ext cx="785818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0"/>
            <a:ext cx="7974038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42852"/>
            <a:ext cx="8215370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584195"/>
          </a:xfrm>
        </p:spPr>
        <p:txBody>
          <a:bodyPr>
            <a:normAutofit/>
          </a:bodyPr>
          <a:lstStyle/>
          <a:p>
            <a:r>
              <a:rPr lang="en-GB" sz="3200" b="1" dirty="0"/>
              <a:t>Recognizing Autistic Spectrum </a:t>
            </a:r>
            <a:endParaRPr lang="en-IN" sz="3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00174"/>
            <a:ext cx="812485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28"/>
            <a:ext cx="8715436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071570"/>
          </a:xfrm>
        </p:spPr>
        <p:txBody>
          <a:bodyPr>
            <a:normAutofit/>
          </a:bodyPr>
          <a:lstStyle/>
          <a:p>
            <a:r>
              <a:rPr lang="en-GB" sz="3200" b="1" dirty="0"/>
              <a:t>Recognizing Moderate Learning Difficulties</a:t>
            </a:r>
            <a:endParaRPr lang="en-IN" sz="3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71612"/>
            <a:ext cx="785818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857256"/>
          </a:xfrm>
        </p:spPr>
        <p:txBody>
          <a:bodyPr>
            <a:noAutofit/>
          </a:bodyPr>
          <a:lstStyle/>
          <a:p>
            <a:r>
              <a:rPr lang="en-GB" sz="3600" b="1" dirty="0"/>
              <a:t>Recognizing Dyslexia</a:t>
            </a:r>
            <a:r>
              <a:rPr lang="en-IN" sz="3600" b="1" dirty="0"/>
              <a:t/>
            </a:r>
            <a:br>
              <a:rPr lang="en-IN" sz="3600" b="1" dirty="0"/>
            </a:br>
            <a:endParaRPr lang="en-IN" sz="3600" b="1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642910" y="928670"/>
          <a:ext cx="8286808" cy="5643602"/>
        </p:xfrm>
        <a:graphic>
          <a:graphicData uri="http://schemas.openxmlformats.org/presentationml/2006/ole">
            <p:oleObj spid="_x0000_s9217" name="Slide" r:id="rId4" imgW="3755221" imgH="2816352" progId="PowerPoint.Slide.8">
              <p:embed/>
            </p:oleObj>
          </a:graphicData>
        </a:graphic>
      </p:graphicFrame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www.schoolofeducators.com</a:t>
            </a: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56</Words>
  <Application>Microsoft Office PowerPoint</Application>
  <PresentationFormat>On-screen Show (4:3)</PresentationFormat>
  <Paragraphs>39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Microsoft Office PowerPoint 97-2003 Slide</vt:lpstr>
      <vt:lpstr>Slide</vt:lpstr>
      <vt:lpstr>Recognizing Children with Special Needs  (Disabilities)</vt:lpstr>
      <vt:lpstr>Recognizing Emotional and Behaviour Difficulties </vt:lpstr>
      <vt:lpstr>Slide 3</vt:lpstr>
      <vt:lpstr>Slide 4</vt:lpstr>
      <vt:lpstr>Slide 5</vt:lpstr>
      <vt:lpstr>Recognizing Autistic Spectrum </vt:lpstr>
      <vt:lpstr>Slide 7</vt:lpstr>
      <vt:lpstr>Recognizing Moderate Learning Difficulties</vt:lpstr>
      <vt:lpstr>Recognizing Dyslexia </vt:lpstr>
      <vt:lpstr>Slide 10</vt:lpstr>
      <vt:lpstr>Slide 11</vt:lpstr>
      <vt:lpstr>Recognizing Physical Difficulties </vt:lpstr>
      <vt:lpstr>Slide 13</vt:lpstr>
      <vt:lpstr>Slide 14</vt:lpstr>
      <vt:lpstr>Slide 15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Deepshikha Singh</dc:creator>
  <cp:lastModifiedBy>Deepshikha Singh</cp:lastModifiedBy>
  <cp:revision>14</cp:revision>
  <dcterms:created xsi:type="dcterms:W3CDTF">2009-12-25T06:56:44Z</dcterms:created>
  <dcterms:modified xsi:type="dcterms:W3CDTF">2009-12-26T05:30:16Z</dcterms:modified>
</cp:coreProperties>
</file>